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2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9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6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4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5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2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8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8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4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52AAE-32A8-403E-8417-1F34A070A7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B7FD5-4125-49AC-95DA-85E7CCB7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7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3429000" y="85896"/>
            <a:ext cx="259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Front of Room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54106" y="1798551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Josh</a:t>
            </a:r>
          </a:p>
          <a:p>
            <a:pPr algn="ctr"/>
            <a:r>
              <a:rPr lang="en-US" sz="1600" b="1" dirty="0" err="1">
                <a:solidFill>
                  <a:prstClr val="black"/>
                </a:solidFill>
                <a:latin typeface="Arial Narrow" pitchFamily="34" charset="0"/>
              </a:rPr>
              <a:t>Shodipo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3351" y="4267197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Connor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Clayton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7665" y="3980636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Karen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Martinez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6790" y="3100672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Trevor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Smith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63703" y="1917511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Cole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Myers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80620" y="697408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Des Walters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81629" y="4267200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Tyler</a:t>
            </a:r>
          </a:p>
          <a:p>
            <a:pPr algn="ctr"/>
            <a:r>
              <a:rPr lang="en-US" sz="1600" b="1" dirty="0" err="1">
                <a:solidFill>
                  <a:prstClr val="black"/>
                </a:solidFill>
                <a:latin typeface="Arial Narrow" pitchFamily="34" charset="0"/>
              </a:rPr>
              <a:t>Misner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  <a:p>
            <a:pPr algn="ctr"/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29646" y="1917512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Jose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Perez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46209" y="2939918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Tee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Riley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46675" y="1917512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Payton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Vogt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37077" y="1798550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Tessa</a:t>
            </a:r>
          </a:p>
          <a:p>
            <a:pPr algn="ctr"/>
            <a:r>
              <a:rPr lang="en-US" sz="1600" b="1" dirty="0" err="1">
                <a:solidFill>
                  <a:prstClr val="black"/>
                </a:solidFill>
                <a:latin typeface="Arial Narrow" pitchFamily="34" charset="0"/>
              </a:rPr>
              <a:t>Trenter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09834" y="3978040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Ronald Crane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91415" y="3980635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Elisa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Rocha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37076" y="2944197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Michelle</a:t>
            </a:r>
          </a:p>
          <a:p>
            <a:pPr algn="ctr"/>
            <a:r>
              <a:rPr lang="en-US" sz="1600" b="1" dirty="0" err="1">
                <a:solidFill>
                  <a:prstClr val="black"/>
                </a:solidFill>
                <a:latin typeface="Arial Narrow" pitchFamily="34" charset="0"/>
              </a:rPr>
              <a:t>Perea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83359" y="697406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Rachel</a:t>
            </a:r>
          </a:p>
          <a:p>
            <a:pPr algn="ctr"/>
            <a:r>
              <a:rPr lang="en-US" sz="1600" b="1">
                <a:solidFill>
                  <a:prstClr val="black"/>
                </a:solidFill>
                <a:latin typeface="Arial Narrow" pitchFamily="34" charset="0"/>
              </a:rPr>
              <a:t>Mijarez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15687" y="4267198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Parrish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Samson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80636" y="697407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Abby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Myrick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74386" y="697408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Sean</a:t>
            </a:r>
          </a:p>
          <a:p>
            <a:pPr algn="ctr"/>
            <a:r>
              <a:rPr lang="en-US" sz="1400" b="1" dirty="0" err="1">
                <a:solidFill>
                  <a:prstClr val="black"/>
                </a:solidFill>
                <a:latin typeface="Arial Narrow" pitchFamily="34" charset="0"/>
              </a:rPr>
              <a:t>McClernon</a:t>
            </a:r>
            <a:endParaRPr lang="en-US" sz="14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46210" y="1801387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Patrick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Miller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810418" y="3107979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Brittany</a:t>
            </a:r>
          </a:p>
          <a:p>
            <a:pPr algn="ctr"/>
            <a:r>
              <a:rPr lang="en-US" sz="1600" b="1">
                <a:solidFill>
                  <a:prstClr val="black"/>
                </a:solidFill>
                <a:latin typeface="Arial Narrow" pitchFamily="34" charset="0"/>
              </a:rPr>
              <a:t>Ellis</a:t>
            </a:r>
            <a:endParaRPr lang="en-US" sz="1600" b="1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63704" y="697405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Gen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Reyna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54106" y="2939918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Emma</a:t>
            </a:r>
          </a:p>
          <a:p>
            <a:pPr algn="ctr"/>
            <a:r>
              <a:rPr lang="en-US" sz="1600" b="1" dirty="0" err="1">
                <a:solidFill>
                  <a:prstClr val="black"/>
                </a:solidFill>
                <a:latin typeface="Arial Narrow" pitchFamily="34" charset="0"/>
              </a:rPr>
              <a:t>Janiak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827447" y="3107979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prstClr val="black"/>
                </a:solidFill>
                <a:latin typeface="Arial Narrow" pitchFamily="34" charset="0"/>
              </a:rPr>
              <a:t>Branden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  <a:p>
            <a:pPr algn="ctr"/>
            <a:r>
              <a:rPr lang="en-US" sz="1600" b="1" dirty="0" err="1">
                <a:solidFill>
                  <a:prstClr val="black"/>
                </a:solidFill>
                <a:latin typeface="Arial Narrow" pitchFamily="34" charset="0"/>
              </a:rPr>
              <a:t>Blomberg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80947" y="697408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Emily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Meier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09800" y="6193071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4</a:t>
            </a:r>
            <a:r>
              <a:rPr lang="en-US" sz="1600" b="1" baseline="30000" dirty="0">
                <a:solidFill>
                  <a:prstClr val="black"/>
                </a:solidFill>
                <a:latin typeface="Arial Narrow" pitchFamily="34" charset="0"/>
              </a:rPr>
              <a:t>th</a:t>
            </a:r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 Period US HISTORY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16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55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00, 00</dc:creator>
  <cp:lastModifiedBy>00, 00</cp:lastModifiedBy>
  <cp:revision>1</cp:revision>
  <dcterms:created xsi:type="dcterms:W3CDTF">2017-05-09T14:44:10Z</dcterms:created>
  <dcterms:modified xsi:type="dcterms:W3CDTF">2017-05-09T14:48:21Z</dcterms:modified>
</cp:coreProperties>
</file>