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2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9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6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4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5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2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8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8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4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7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3429000" y="85896"/>
            <a:ext cx="259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Front of Room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81353" y="667414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Grace Connors</a:t>
            </a:r>
          </a:p>
        </p:txBody>
      </p:sp>
      <p:sp>
        <p:nvSpPr>
          <p:cNvPr id="5" name="Rectangle 4"/>
          <p:cNvSpPr/>
          <p:nvPr/>
        </p:nvSpPr>
        <p:spPr>
          <a:xfrm>
            <a:off x="3668797" y="77736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Eric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Wilkinson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983517" y="4328891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Noah</a:t>
            </a:r>
          </a:p>
          <a:p>
            <a:pPr algn="ctr"/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Wallin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85826" y="1996559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Sabrina</a:t>
            </a:r>
          </a:p>
          <a:p>
            <a:pPr algn="ctr"/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Brunelle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0" y="3129578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Alicia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Arial Narrow" pitchFamily="34" charset="0"/>
              </a:rPr>
              <a:t>Alexander</a:t>
            </a:r>
            <a:endParaRPr lang="en-US" sz="14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02332" y="1969806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Mikayla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Tyner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91809" y="1964514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Miranda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Aguirre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12070" y="3126173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Jayla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Gaither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4363" y="4247859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Klarissa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Swords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29099" y="3129578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Alyssa</a:t>
            </a:r>
          </a:p>
          <a:p>
            <a:pPr algn="ctr"/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Correll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85943" y="198120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Isabella</a:t>
            </a:r>
          </a:p>
          <a:p>
            <a:pPr algn="ctr"/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DeCeault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78565" y="4348805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Cade</a:t>
            </a:r>
          </a:p>
          <a:p>
            <a:pPr algn="ctr"/>
            <a:r>
              <a:rPr lang="en-US" sz="1400" b="1" dirty="0" err="1">
                <a:solidFill>
                  <a:prstClr val="black"/>
                </a:solidFill>
                <a:latin typeface="Arial Narrow" pitchFamily="34" charset="0"/>
              </a:rPr>
              <a:t>Bonebrake</a:t>
            </a:r>
            <a:endParaRPr lang="en-US" sz="14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04299" y="3126169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Jarod</a:t>
            </a:r>
          </a:p>
          <a:p>
            <a:pPr algn="ctr"/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Mellman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80572" y="1963803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Jake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Ferguson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63539" y="667415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Theresa</a:t>
            </a:r>
          </a:p>
          <a:p>
            <a:pPr algn="ctr"/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Ronning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92530" y="777359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Luke</a:t>
            </a:r>
          </a:p>
          <a:p>
            <a:pPr algn="ctr"/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Pisha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61536" y="4348805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Julius </a:t>
            </a:r>
            <a:r>
              <a:rPr lang="en-US" sz="1400" b="1" dirty="0">
                <a:solidFill>
                  <a:prstClr val="black"/>
                </a:solidFill>
                <a:latin typeface="Arial Narrow" pitchFamily="34" charset="0"/>
              </a:rPr>
              <a:t>Mondragon</a:t>
            </a:r>
            <a:endParaRPr lang="en-US" sz="14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64918" y="667415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Karina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Santos-</a:t>
            </a:r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Schmid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80029" y="434340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Victor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Davis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24363" y="3129578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Juliana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Hartman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08006" y="3129576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Levi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Olson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15328" y="4247857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Kim</a:t>
            </a:r>
          </a:p>
          <a:p>
            <a:pPr algn="ctr"/>
            <a:r>
              <a:rPr lang="en-US" sz="1500" b="1" dirty="0" err="1">
                <a:solidFill>
                  <a:prstClr val="black"/>
                </a:solidFill>
                <a:latin typeface="Arial Narrow" pitchFamily="34" charset="0"/>
              </a:rPr>
              <a:t>Lorenzana</a:t>
            </a:r>
            <a:endParaRPr lang="en-US" sz="15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619361" y="3129577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Arial Narrow" pitchFamily="34" charset="0"/>
              </a:rPr>
              <a:t>Francesca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Lewis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95041" y="1996559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Marcus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Gonzales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85827" y="77736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Leanna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Jones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84579" y="77736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Jessica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Smith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733781" y="425150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Jonathon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Gonzales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84580" y="1983511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Emily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Pierson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67552" y="6094105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6</a:t>
            </a:r>
            <a:r>
              <a:rPr lang="en-US" sz="1600" b="1" baseline="30000" dirty="0">
                <a:solidFill>
                  <a:prstClr val="black"/>
                </a:solidFill>
                <a:latin typeface="Arial Narrow" pitchFamily="34" charset="0"/>
              </a:rPr>
              <a:t>th</a:t>
            </a:r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 Period US HISTORY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6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63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00, 00</dc:creator>
  <cp:lastModifiedBy>00, 00</cp:lastModifiedBy>
  <cp:revision>3</cp:revision>
  <dcterms:created xsi:type="dcterms:W3CDTF">2017-05-09T14:44:10Z</dcterms:created>
  <dcterms:modified xsi:type="dcterms:W3CDTF">2017-05-09T14:56:22Z</dcterms:modified>
</cp:coreProperties>
</file>