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24BB-5367-4CD2-AD6A-794A01D52FA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A04E2-0A26-49D5-B5D3-61D3D14F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90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24BB-5367-4CD2-AD6A-794A01D52FA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A04E2-0A26-49D5-B5D3-61D3D14F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10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24BB-5367-4CD2-AD6A-794A01D52FA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A04E2-0A26-49D5-B5D3-61D3D14F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784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24BB-5367-4CD2-AD6A-794A01D52FA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A04E2-0A26-49D5-B5D3-61D3D14F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26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24BB-5367-4CD2-AD6A-794A01D52FA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A04E2-0A26-49D5-B5D3-61D3D14F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208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24BB-5367-4CD2-AD6A-794A01D52FA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A04E2-0A26-49D5-B5D3-61D3D14F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73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24BB-5367-4CD2-AD6A-794A01D52FA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A04E2-0A26-49D5-B5D3-61D3D14F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19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24BB-5367-4CD2-AD6A-794A01D52FA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A04E2-0A26-49D5-B5D3-61D3D14F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94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24BB-5367-4CD2-AD6A-794A01D52FA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A04E2-0A26-49D5-B5D3-61D3D14F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10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24BB-5367-4CD2-AD6A-794A01D52FA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A04E2-0A26-49D5-B5D3-61D3D14F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80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24BB-5367-4CD2-AD6A-794A01D52FA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A04E2-0A26-49D5-B5D3-61D3D14F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4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624BB-5367-4CD2-AD6A-794A01D52FA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A04E2-0A26-49D5-B5D3-61D3D14F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4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3562261" y="85896"/>
            <a:ext cx="25940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 Narrow" pitchFamily="34" charset="0"/>
              </a:rPr>
              <a:t>Front of Room</a:t>
            </a:r>
            <a:endParaRPr lang="en-US" sz="1600" b="1" dirty="0"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39187" y="1819033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Max</a:t>
            </a:r>
          </a:p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Arial Narrow" pitchFamily="34" charset="0"/>
              </a:rPr>
              <a:t>Bolander</a:t>
            </a:r>
            <a:endParaRPr lang="en-US" sz="16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61342" y="2971800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Linda</a:t>
            </a:r>
          </a:p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Arial Narrow" pitchFamily="34" charset="0"/>
              </a:rPr>
              <a:t>Konczyk</a:t>
            </a:r>
            <a:endParaRPr lang="en-US" sz="16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79376" y="4038597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Glen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Cramer</a:t>
            </a:r>
            <a:endParaRPr lang="en-US" sz="16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39761" y="605035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Andrew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Mitchell</a:t>
            </a:r>
            <a:endParaRPr lang="en-US" sz="16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82328" y="2971800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Arial Narrow" pitchFamily="34" charset="0"/>
              </a:rPr>
              <a:t>Traves</a:t>
            </a:r>
            <a:endParaRPr lang="en-US" sz="16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Arial Narrow" pitchFamily="34" charset="0"/>
              </a:rPr>
              <a:t>Davids</a:t>
            </a:r>
            <a:endParaRPr lang="en-US" sz="16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8607" y="629960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Han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Gentry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19038" y="1834063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 Narrow" pitchFamily="34" charset="0"/>
              </a:rPr>
              <a:t>Rachel</a:t>
            </a:r>
          </a:p>
          <a:p>
            <a:pPr algn="ctr"/>
            <a:r>
              <a:rPr lang="en-US" sz="1600" b="1" dirty="0" err="1">
                <a:solidFill>
                  <a:schemeClr val="tx1"/>
                </a:solidFill>
                <a:latin typeface="Arial Narrow" pitchFamily="34" charset="0"/>
              </a:rPr>
              <a:t>Priegel</a:t>
            </a:r>
            <a:endParaRPr lang="en-US" sz="16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4957" y="1819033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Brandon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Meyers</a:t>
            </a:r>
            <a:endParaRPr lang="en-US" sz="16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56073" y="2965688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Steven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Arial Narrow" pitchFamily="34" charset="0"/>
              </a:rPr>
              <a:t>McReynolds</a:t>
            </a:r>
            <a:endParaRPr lang="en-US" sz="12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81389" y="625720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 Narrow" pitchFamily="34" charset="0"/>
              </a:rPr>
              <a:t>Kristen Hill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236067" y="1834063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Arial Narrow" pitchFamily="34" charset="0"/>
              </a:rPr>
              <a:t>Becca</a:t>
            </a:r>
            <a:endParaRPr lang="en-US" sz="16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Burk</a:t>
            </a:r>
            <a:endParaRPr lang="en-US" sz="16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02698" y="4038600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DJ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Daniels</a:t>
            </a:r>
            <a:endParaRPr lang="en-US" sz="16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999357" y="2971800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Reece</a:t>
            </a:r>
          </a:p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Arial Narrow" pitchFamily="34" charset="0"/>
              </a:rPr>
              <a:t>McCowan</a:t>
            </a:r>
            <a:endParaRPr lang="en-US" sz="16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992236" y="2962839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Allen </a:t>
            </a:r>
            <a:r>
              <a:rPr lang="en-US" sz="1600" b="1" dirty="0" err="1" smtClean="0">
                <a:solidFill>
                  <a:schemeClr val="tx1"/>
                </a:solidFill>
                <a:latin typeface="Arial Narrow" pitchFamily="34" charset="0"/>
              </a:rPr>
              <a:t>Raza</a:t>
            </a:r>
            <a:endParaRPr lang="en-US" sz="16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6216" y="2971800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 Narrow" pitchFamily="34" charset="0"/>
              </a:rPr>
              <a:t>Georgia</a:t>
            </a:r>
          </a:p>
          <a:p>
            <a:pPr algn="ctr"/>
            <a:r>
              <a:rPr lang="en-US" sz="1600" b="1" dirty="0" err="1">
                <a:solidFill>
                  <a:schemeClr val="tx1"/>
                </a:solidFill>
                <a:latin typeface="Arial Narrow" pitchFamily="34" charset="0"/>
              </a:rPr>
              <a:t>Smeu</a:t>
            </a:r>
            <a:endParaRPr lang="en-US" sz="16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1247" y="4038600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Noah</a:t>
            </a:r>
          </a:p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Arial Narrow" pitchFamily="34" charset="0"/>
              </a:rPr>
              <a:t>Ferchen</a:t>
            </a:r>
            <a:endParaRPr lang="en-US" sz="16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957547" y="1752600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Anthony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Sosa</a:t>
            </a:r>
            <a:endParaRPr lang="en-US" sz="16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953496" y="1752600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Justin</a:t>
            </a:r>
          </a:p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Arial Narrow" pitchFamily="34" charset="0"/>
              </a:rPr>
              <a:t>Maveus</a:t>
            </a:r>
            <a:endParaRPr lang="en-US" sz="16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938450" y="640945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 Narrow" pitchFamily="34" charset="0"/>
              </a:rPr>
              <a:t>Robert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Arial Narrow" pitchFamily="34" charset="0"/>
              </a:rPr>
              <a:t>Ferguson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278371" y="4038600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Kristen</a:t>
            </a:r>
          </a:p>
          <a:p>
            <a:pPr algn="ctr"/>
            <a:r>
              <a:rPr lang="en-US" sz="1600" b="1" smtClean="0">
                <a:solidFill>
                  <a:schemeClr val="tx1"/>
                </a:solidFill>
                <a:latin typeface="Arial Narrow" pitchFamily="34" charset="0"/>
              </a:rPr>
              <a:t>Murray</a:t>
            </a:r>
            <a:endParaRPr lang="en-US" sz="1600" b="1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956790" y="1752599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 Narrow" pitchFamily="34" charset="0"/>
              </a:rPr>
              <a:t>Jack</a:t>
            </a:r>
          </a:p>
          <a:p>
            <a:pPr algn="ctr"/>
            <a:r>
              <a:rPr lang="en-US" sz="1600" b="1" dirty="0" err="1">
                <a:solidFill>
                  <a:schemeClr val="tx1"/>
                </a:solidFill>
                <a:latin typeface="Arial Narrow" pitchFamily="34" charset="0"/>
              </a:rPr>
              <a:t>LaMarre</a:t>
            </a:r>
            <a:endParaRPr lang="en-US" sz="16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164360" y="644506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Arial Narrow" pitchFamily="34" charset="0"/>
              </a:rPr>
              <a:t>Margeaux</a:t>
            </a:r>
            <a:endParaRPr lang="en-US" sz="16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Elkins</a:t>
            </a:r>
            <a:endParaRPr lang="en-US" sz="16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39044" y="2965688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Natalie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Klein</a:t>
            </a:r>
            <a:endParaRPr lang="en-US" sz="16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940518" y="629960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Audrey</a:t>
            </a:r>
          </a:p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Arial Narrow" pitchFamily="34" charset="0"/>
              </a:rPr>
              <a:t>Nimtz</a:t>
            </a:r>
            <a:endParaRPr lang="en-US" sz="16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997158" y="2962839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Josh</a:t>
            </a:r>
          </a:p>
          <a:p>
            <a:pPr algn="ctr"/>
            <a:r>
              <a:rPr lang="en-US" sz="1600" b="1" smtClean="0">
                <a:solidFill>
                  <a:schemeClr val="tx1"/>
                </a:solidFill>
                <a:latin typeface="Arial Narrow" pitchFamily="34" charset="0"/>
              </a:rPr>
              <a:t>Bartell</a:t>
            </a:r>
            <a:endParaRPr lang="en-US" sz="1600" b="1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207928" y="644506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Arial Narrow" pitchFamily="34" charset="0"/>
              </a:rPr>
              <a:t>Jordyn</a:t>
            </a:r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</a:p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Arial Narrow" pitchFamily="34" charset="0"/>
              </a:rPr>
              <a:t>Kalan</a:t>
            </a:r>
            <a:endParaRPr lang="en-US" sz="16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923489" y="605034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 Narrow" pitchFamily="34" charset="0"/>
              </a:rPr>
              <a:t>Michael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Arial Narrow" pitchFamily="34" charset="0"/>
              </a:rPr>
              <a:t>Lea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295400" y="4038599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Mark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Fullerton</a:t>
            </a:r>
            <a:endParaRPr lang="en-US" sz="16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077200" y="4038598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Adam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 Narrow" pitchFamily="34" charset="0"/>
              </a:rPr>
              <a:t>Perez</a:t>
            </a:r>
            <a:endParaRPr lang="en-US" sz="16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25862" y="6096000"/>
            <a:ext cx="236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 Narrow" pitchFamily="34" charset="0"/>
              </a:rPr>
              <a:t>7</a:t>
            </a:r>
            <a:r>
              <a:rPr lang="en-US" sz="1600" b="1" baseline="30000" dirty="0" smtClean="0">
                <a:latin typeface="Arial Narrow" pitchFamily="34" charset="0"/>
              </a:rPr>
              <a:t>th</a:t>
            </a:r>
            <a:r>
              <a:rPr lang="en-US" sz="1600" b="1" dirty="0" smtClean="0">
                <a:latin typeface="Arial Narrow" pitchFamily="34" charset="0"/>
              </a:rPr>
              <a:t> Period US HISTORY</a:t>
            </a:r>
            <a:endParaRPr lang="en-US" sz="1600" b="1" dirty="0">
              <a:latin typeface="Arial Narrow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82328" y="1896538"/>
            <a:ext cx="9621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600" b="1" dirty="0" err="1">
                <a:solidFill>
                  <a:prstClr val="black"/>
                </a:solidFill>
                <a:latin typeface="Arial Narrow" pitchFamily="34" charset="0"/>
              </a:rPr>
              <a:t>LaNique</a:t>
            </a:r>
            <a:endParaRPr lang="en-US" sz="1600" b="1" dirty="0">
              <a:solidFill>
                <a:prstClr val="black"/>
              </a:solidFill>
              <a:latin typeface="Arial Narrow" pitchFamily="34" charset="0"/>
            </a:endParaRPr>
          </a:p>
          <a:p>
            <a:pPr lvl="0" algn="ctr"/>
            <a:r>
              <a:rPr lang="en-US" sz="1600" b="1" dirty="0">
                <a:solidFill>
                  <a:prstClr val="black"/>
                </a:solidFill>
                <a:latin typeface="Arial Narrow" pitchFamily="34" charset="0"/>
              </a:rPr>
              <a:t>Hall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973819" y="1752600"/>
            <a:ext cx="982971" cy="872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5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On-screen Show (4:3)</PresentationFormat>
  <Paragraphs>60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Verdino</dc:creator>
  <cp:lastModifiedBy>Gregory Verdino</cp:lastModifiedBy>
  <cp:revision>1</cp:revision>
  <dcterms:created xsi:type="dcterms:W3CDTF">2017-05-09T15:32:17Z</dcterms:created>
  <dcterms:modified xsi:type="dcterms:W3CDTF">2017-05-09T15:32:50Z</dcterms:modified>
</cp:coreProperties>
</file>