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257" r:id="rId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F0B004-52B3-4948-97A7-D2CAEC55769A}" type="datetimeFigureOut">
              <a:rPr lang="en-US" smtClean="0"/>
              <a:t>8/26/2014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1217D-7212-4566-BA15-5D5D92711A02}" type="slidenum">
              <a:rPr lang="en-US" smtClean="0"/>
              <a:t>‹#›</a:t>
            </a:fld>
            <a:endParaRPr lang="en-US"/>
          </a:p>
        </p:txBody>
      </p:sp>
    </p:spTree>
    <p:extLst>
      <p:ext uri="{BB962C8B-B14F-4D97-AF65-F5344CB8AC3E}">
        <p14:creationId xmlns:p14="http://schemas.microsoft.com/office/powerpoint/2010/main" val="956949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F0B004-52B3-4948-97A7-D2CAEC55769A}" type="datetimeFigureOut">
              <a:rPr lang="en-US" smtClean="0"/>
              <a:t>8/26/2014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1217D-7212-4566-BA15-5D5D92711A02}" type="slidenum">
              <a:rPr lang="en-US" smtClean="0"/>
              <a:t>‹#›</a:t>
            </a:fld>
            <a:endParaRPr lang="en-US"/>
          </a:p>
        </p:txBody>
      </p:sp>
    </p:spTree>
    <p:extLst>
      <p:ext uri="{BB962C8B-B14F-4D97-AF65-F5344CB8AC3E}">
        <p14:creationId xmlns:p14="http://schemas.microsoft.com/office/powerpoint/2010/main" val="1341511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F0B004-52B3-4948-97A7-D2CAEC55769A}" type="datetimeFigureOut">
              <a:rPr lang="en-US" smtClean="0"/>
              <a:t>8/26/2014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1217D-7212-4566-BA15-5D5D92711A02}" type="slidenum">
              <a:rPr lang="en-US" smtClean="0"/>
              <a:t>‹#›</a:t>
            </a:fld>
            <a:endParaRPr lang="en-US"/>
          </a:p>
        </p:txBody>
      </p:sp>
    </p:spTree>
    <p:extLst>
      <p:ext uri="{BB962C8B-B14F-4D97-AF65-F5344CB8AC3E}">
        <p14:creationId xmlns:p14="http://schemas.microsoft.com/office/powerpoint/2010/main" val="1325639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F0B004-52B3-4948-97A7-D2CAEC55769A}" type="datetimeFigureOut">
              <a:rPr lang="en-US" smtClean="0"/>
              <a:t>8/26/2014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1217D-7212-4566-BA15-5D5D92711A02}" type="slidenum">
              <a:rPr lang="en-US" smtClean="0"/>
              <a:t>‹#›</a:t>
            </a:fld>
            <a:endParaRPr lang="en-US"/>
          </a:p>
        </p:txBody>
      </p:sp>
    </p:spTree>
    <p:extLst>
      <p:ext uri="{BB962C8B-B14F-4D97-AF65-F5344CB8AC3E}">
        <p14:creationId xmlns:p14="http://schemas.microsoft.com/office/powerpoint/2010/main" val="2610054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F0B004-52B3-4948-97A7-D2CAEC55769A}" type="datetimeFigureOut">
              <a:rPr lang="en-US" smtClean="0"/>
              <a:t>8/26/2014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1217D-7212-4566-BA15-5D5D92711A02}" type="slidenum">
              <a:rPr lang="en-US" smtClean="0"/>
              <a:t>‹#›</a:t>
            </a:fld>
            <a:endParaRPr lang="en-US"/>
          </a:p>
        </p:txBody>
      </p:sp>
    </p:spTree>
    <p:extLst>
      <p:ext uri="{BB962C8B-B14F-4D97-AF65-F5344CB8AC3E}">
        <p14:creationId xmlns:p14="http://schemas.microsoft.com/office/powerpoint/2010/main" val="354518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F0B004-52B3-4948-97A7-D2CAEC55769A}" type="datetimeFigureOut">
              <a:rPr lang="en-US" smtClean="0"/>
              <a:t>8/26/2014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31217D-7212-4566-BA15-5D5D92711A02}" type="slidenum">
              <a:rPr lang="en-US" smtClean="0"/>
              <a:t>‹#›</a:t>
            </a:fld>
            <a:endParaRPr lang="en-US"/>
          </a:p>
        </p:txBody>
      </p:sp>
    </p:spTree>
    <p:extLst>
      <p:ext uri="{BB962C8B-B14F-4D97-AF65-F5344CB8AC3E}">
        <p14:creationId xmlns:p14="http://schemas.microsoft.com/office/powerpoint/2010/main" val="602350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F0B004-52B3-4948-97A7-D2CAEC55769A}" type="datetimeFigureOut">
              <a:rPr lang="en-US" smtClean="0"/>
              <a:t>8/26/2014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31217D-7212-4566-BA15-5D5D92711A02}" type="slidenum">
              <a:rPr lang="en-US" smtClean="0"/>
              <a:t>‹#›</a:t>
            </a:fld>
            <a:endParaRPr lang="en-US"/>
          </a:p>
        </p:txBody>
      </p:sp>
    </p:spTree>
    <p:extLst>
      <p:ext uri="{BB962C8B-B14F-4D97-AF65-F5344CB8AC3E}">
        <p14:creationId xmlns:p14="http://schemas.microsoft.com/office/powerpoint/2010/main" val="282202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F0B004-52B3-4948-97A7-D2CAEC55769A}" type="datetimeFigureOut">
              <a:rPr lang="en-US" smtClean="0"/>
              <a:t>8/26/2014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31217D-7212-4566-BA15-5D5D92711A02}" type="slidenum">
              <a:rPr lang="en-US" smtClean="0"/>
              <a:t>‹#›</a:t>
            </a:fld>
            <a:endParaRPr lang="en-US"/>
          </a:p>
        </p:txBody>
      </p:sp>
    </p:spTree>
    <p:extLst>
      <p:ext uri="{BB962C8B-B14F-4D97-AF65-F5344CB8AC3E}">
        <p14:creationId xmlns:p14="http://schemas.microsoft.com/office/powerpoint/2010/main" val="3667845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F0B004-52B3-4948-97A7-D2CAEC55769A}" type="datetimeFigureOut">
              <a:rPr lang="en-US" smtClean="0"/>
              <a:t>8/26/2014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31217D-7212-4566-BA15-5D5D92711A02}" type="slidenum">
              <a:rPr lang="en-US" smtClean="0"/>
              <a:t>‹#›</a:t>
            </a:fld>
            <a:endParaRPr lang="en-US"/>
          </a:p>
        </p:txBody>
      </p:sp>
    </p:spTree>
    <p:extLst>
      <p:ext uri="{BB962C8B-B14F-4D97-AF65-F5344CB8AC3E}">
        <p14:creationId xmlns:p14="http://schemas.microsoft.com/office/powerpoint/2010/main" val="230088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F0B004-52B3-4948-97A7-D2CAEC55769A}" type="datetimeFigureOut">
              <a:rPr lang="en-US" smtClean="0"/>
              <a:t>8/26/2014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31217D-7212-4566-BA15-5D5D92711A02}" type="slidenum">
              <a:rPr lang="en-US" smtClean="0"/>
              <a:t>‹#›</a:t>
            </a:fld>
            <a:endParaRPr lang="en-US"/>
          </a:p>
        </p:txBody>
      </p:sp>
    </p:spTree>
    <p:extLst>
      <p:ext uri="{BB962C8B-B14F-4D97-AF65-F5344CB8AC3E}">
        <p14:creationId xmlns:p14="http://schemas.microsoft.com/office/powerpoint/2010/main" val="1337191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F0B004-52B3-4948-97A7-D2CAEC55769A}" type="datetimeFigureOut">
              <a:rPr lang="en-US" smtClean="0"/>
              <a:t>8/26/2014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31217D-7212-4566-BA15-5D5D92711A02}" type="slidenum">
              <a:rPr lang="en-US" smtClean="0"/>
              <a:t>‹#›</a:t>
            </a:fld>
            <a:endParaRPr lang="en-US"/>
          </a:p>
        </p:txBody>
      </p:sp>
    </p:spTree>
    <p:extLst>
      <p:ext uri="{BB962C8B-B14F-4D97-AF65-F5344CB8AC3E}">
        <p14:creationId xmlns:p14="http://schemas.microsoft.com/office/powerpoint/2010/main" val="4252880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F0B004-52B3-4948-97A7-D2CAEC55769A}" type="datetimeFigureOut">
              <a:rPr lang="en-US" smtClean="0"/>
              <a:t>8/26/2014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31217D-7212-4566-BA15-5D5D92711A02}" type="slidenum">
              <a:rPr lang="en-US" smtClean="0"/>
              <a:t>‹#›</a:t>
            </a:fld>
            <a:endParaRPr lang="en-US"/>
          </a:p>
        </p:txBody>
      </p:sp>
    </p:spTree>
    <p:extLst>
      <p:ext uri="{BB962C8B-B14F-4D97-AF65-F5344CB8AC3E}">
        <p14:creationId xmlns:p14="http://schemas.microsoft.com/office/powerpoint/2010/main" val="17307083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5481" t="19914" r="34278" b="17478"/>
          <a:stretch/>
        </p:blipFill>
        <p:spPr bwMode="auto">
          <a:xfrm>
            <a:off x="1676399" y="0"/>
            <a:ext cx="588893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97840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928" y="-1"/>
            <a:ext cx="5950527" cy="6888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019800" y="76200"/>
            <a:ext cx="3124200" cy="3970318"/>
          </a:xfrm>
          <a:prstGeom prst="rect">
            <a:avLst/>
          </a:prstGeom>
          <a:noFill/>
        </p:spPr>
        <p:txBody>
          <a:bodyPr wrap="square" rtlCol="0">
            <a:spAutoFit/>
          </a:bodyPr>
          <a:lstStyle/>
          <a:p>
            <a:r>
              <a:rPr lang="en-US" dirty="0" smtClean="0"/>
              <a:t>Step1: Observation</a:t>
            </a:r>
          </a:p>
          <a:p>
            <a:r>
              <a:rPr lang="en-US" dirty="0" smtClean="0"/>
              <a:t>--Overall Impression/Individual   items</a:t>
            </a:r>
          </a:p>
          <a:p>
            <a:r>
              <a:rPr lang="en-US" dirty="0" smtClean="0"/>
              <a:t>--People, Objects, Activities</a:t>
            </a:r>
          </a:p>
          <a:p>
            <a:endParaRPr lang="en-US" dirty="0"/>
          </a:p>
          <a:p>
            <a:r>
              <a:rPr lang="en-US" dirty="0" smtClean="0"/>
              <a:t>Step 2: Inference</a:t>
            </a:r>
          </a:p>
          <a:p>
            <a:r>
              <a:rPr lang="en-US" dirty="0" smtClean="0"/>
              <a:t>--What can you assume?</a:t>
            </a:r>
          </a:p>
          <a:p>
            <a:r>
              <a:rPr lang="en-US" dirty="0" smtClean="0"/>
              <a:t>--What evidence do you have?</a:t>
            </a:r>
          </a:p>
          <a:p>
            <a:endParaRPr lang="en-US" dirty="0"/>
          </a:p>
          <a:p>
            <a:r>
              <a:rPr lang="en-US" dirty="0" smtClean="0"/>
              <a:t>Step 3: Questions</a:t>
            </a:r>
          </a:p>
          <a:p>
            <a:r>
              <a:rPr lang="en-US" dirty="0" smtClean="0"/>
              <a:t>--What do you want to know?</a:t>
            </a:r>
          </a:p>
          <a:p>
            <a:r>
              <a:rPr lang="en-US" dirty="0" smtClean="0"/>
              <a:t>--What information would clarify your understanding of this photo?</a:t>
            </a:r>
            <a:endParaRPr lang="en-US" dirty="0"/>
          </a:p>
        </p:txBody>
      </p:sp>
    </p:spTree>
    <p:extLst>
      <p:ext uri="{BB962C8B-B14F-4D97-AF65-F5344CB8AC3E}">
        <p14:creationId xmlns:p14="http://schemas.microsoft.com/office/powerpoint/2010/main" val="743025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0"/>
            <a:ext cx="8686800" cy="923330"/>
          </a:xfrm>
          <a:prstGeom prst="rect">
            <a:avLst/>
          </a:prstGeom>
          <a:noFill/>
        </p:spPr>
        <p:txBody>
          <a:bodyPr wrap="square" rtlCol="0">
            <a:spAutoFit/>
          </a:bodyPr>
          <a:lstStyle/>
          <a:p>
            <a:pPr algn="ctr"/>
            <a:r>
              <a:rPr lang="en-US" dirty="0" smtClean="0"/>
              <a:t>John F. Kennedy at Inaugural Ball</a:t>
            </a:r>
          </a:p>
          <a:p>
            <a:pPr algn="ctr"/>
            <a:r>
              <a:rPr lang="en-US" dirty="0" smtClean="0"/>
              <a:t>Paul </a:t>
            </a:r>
            <a:r>
              <a:rPr lang="en-US" dirty="0" err="1" smtClean="0"/>
              <a:t>Schutzer</a:t>
            </a:r>
            <a:endParaRPr lang="en-US" dirty="0" smtClean="0"/>
          </a:p>
          <a:p>
            <a:pPr algn="ctr"/>
            <a:r>
              <a:rPr lang="en-US" dirty="0" smtClean="0"/>
              <a:t>January 20</a:t>
            </a:r>
            <a:r>
              <a:rPr lang="en-US" baseline="30000" dirty="0" smtClean="0"/>
              <a:t>th</a:t>
            </a:r>
            <a:r>
              <a:rPr lang="en-US" dirty="0" smtClean="0"/>
              <a:t>, 1961</a:t>
            </a:r>
            <a:endParaRPr lang="en-US" dirty="0"/>
          </a:p>
        </p:txBody>
      </p:sp>
      <p:sp>
        <p:nvSpPr>
          <p:cNvPr id="7" name="TextBox 6"/>
          <p:cNvSpPr txBox="1"/>
          <p:nvPr/>
        </p:nvSpPr>
        <p:spPr>
          <a:xfrm>
            <a:off x="316907" y="915496"/>
            <a:ext cx="8534400" cy="6155531"/>
          </a:xfrm>
          <a:prstGeom prst="rect">
            <a:avLst/>
          </a:prstGeom>
          <a:noFill/>
        </p:spPr>
        <p:txBody>
          <a:bodyPr wrap="square" rtlCol="0">
            <a:spAutoFit/>
          </a:bodyPr>
          <a:lstStyle/>
          <a:p>
            <a:pPr marL="285750" indent="-285750">
              <a:buFont typeface="Arial" pitchFamily="34" charset="0"/>
              <a:buChar char="•"/>
            </a:pPr>
            <a:r>
              <a:rPr lang="en-US" sz="2000" dirty="0" smtClean="0"/>
              <a:t>The watershed years of the 1960s were jump-started by one of the great generational changes in U.S. life, as John F. Kennedy, only 43, was elected  to the presidency in 1960, replacing World War II hero Dwight D. Eisenhower, 71.</a:t>
            </a:r>
          </a:p>
          <a:p>
            <a:pPr marL="285750" indent="-285750">
              <a:buFont typeface="Arial" pitchFamily="34" charset="0"/>
              <a:buChar char="•"/>
            </a:pPr>
            <a:r>
              <a:rPr lang="en-US" sz="2000" dirty="0" smtClean="0"/>
              <a:t>The new President reinforced the message of change in his memorable Inaugural address, in which he declared, “The torch has been passed to a new generation of Americans—born in this century, tempered by war, disciplined by a hard and bitter peace, proud of our ancient heritage…”</a:t>
            </a:r>
          </a:p>
          <a:p>
            <a:pPr marL="285750" indent="-285750">
              <a:buFont typeface="Arial" pitchFamily="34" charset="0"/>
              <a:buChar char="•"/>
            </a:pPr>
            <a:r>
              <a:rPr lang="en-US" sz="2000" dirty="0" smtClean="0"/>
              <a:t>Everything about Kennedy—his good looks and glamorous wife, his large Irish clan, his Boston accent, his wealthy and notorious father, his heroism in the South Pacific in the war, his Hollywood connections—conspired to make him fascinating.</a:t>
            </a:r>
          </a:p>
          <a:p>
            <a:pPr marL="285750" indent="-285750">
              <a:buFont typeface="Arial" pitchFamily="34" charset="0"/>
              <a:buChar char="•"/>
            </a:pPr>
            <a:r>
              <a:rPr lang="en-US" sz="2000" dirty="0" smtClean="0"/>
              <a:t>In this photo of Kennedy's Inaugural Ball at the National Guard Armory in Washington, even the light that spills down the central corridor bathes the young President in a nimbus of illumination, an effect perhaps assisted by the slight retouching in the darkroom. </a:t>
            </a:r>
            <a:endParaRPr lang="en-US" sz="2000" dirty="0"/>
          </a:p>
          <a:p>
            <a:pPr marL="285750" indent="-285750">
              <a:buFont typeface="Arial" pitchFamily="34" charset="0"/>
              <a:buChar char="•"/>
            </a:pPr>
            <a:r>
              <a:rPr lang="en-US" sz="2000" dirty="0" smtClean="0"/>
              <a:t>So powerful was J.F.K.’s magnetism that political journalists began using a then little known term derived from Greek, </a:t>
            </a:r>
            <a:r>
              <a:rPr lang="en-US" sz="2000" i="1" dirty="0" smtClean="0"/>
              <a:t>charisma</a:t>
            </a:r>
            <a:r>
              <a:rPr lang="en-US" sz="2000" dirty="0" smtClean="0"/>
              <a:t>, to describe it.</a:t>
            </a:r>
          </a:p>
          <a:p>
            <a:pPr algn="r"/>
            <a:endParaRPr lang="en-US" dirty="0" smtClean="0"/>
          </a:p>
          <a:p>
            <a:pPr algn="r"/>
            <a:r>
              <a:rPr lang="en-US" dirty="0" smtClean="0"/>
              <a:t>---Time Magazine 2012</a:t>
            </a:r>
          </a:p>
          <a:p>
            <a:r>
              <a:rPr lang="en-US" dirty="0" smtClean="0"/>
              <a:t>	</a:t>
            </a:r>
            <a:endParaRPr lang="en-US" dirty="0"/>
          </a:p>
        </p:txBody>
      </p:sp>
    </p:spTree>
    <p:extLst>
      <p:ext uri="{BB962C8B-B14F-4D97-AF65-F5344CB8AC3E}">
        <p14:creationId xmlns:p14="http://schemas.microsoft.com/office/powerpoint/2010/main" val="21193942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TotalTime>
  <Words>287</Words>
  <Application>Microsoft Office PowerPoint</Application>
  <PresentationFormat>On-screen Show (4:3)</PresentationFormat>
  <Paragraphs>22</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00, 00</dc:creator>
  <cp:lastModifiedBy>00, 00</cp:lastModifiedBy>
  <cp:revision>3</cp:revision>
  <dcterms:created xsi:type="dcterms:W3CDTF">2014-08-25T23:07:37Z</dcterms:created>
  <dcterms:modified xsi:type="dcterms:W3CDTF">2014-08-26T13:56:41Z</dcterms:modified>
</cp:coreProperties>
</file>